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"/>
  </p:notesMasterIdLst>
  <p:sldIdLst>
    <p:sldId id="256" r:id="rId2"/>
    <p:sldId id="271" r:id="rId3"/>
    <p:sldId id="257" r:id="rId4"/>
    <p:sldId id="264" r:id="rId5"/>
    <p:sldId id="263" r:id="rId6"/>
    <p:sldId id="258" r:id="rId7"/>
    <p:sldId id="259" r:id="rId8"/>
    <p:sldId id="260" r:id="rId9"/>
    <p:sldId id="261" r:id="rId10"/>
    <p:sldId id="262" r:id="rId11"/>
    <p:sldId id="265" r:id="rId12"/>
    <p:sldId id="266" r:id="rId13"/>
    <p:sldId id="270" r:id="rId14"/>
    <p:sldId id="267" r:id="rId15"/>
    <p:sldId id="269" r:id="rId16"/>
    <p:sldId id="268" r:id="rId17"/>
    <p:sldId id="272" r:id="rId18"/>
    <p:sldId id="274" r:id="rId19"/>
    <p:sldId id="277" r:id="rId20"/>
    <p:sldId id="275" r:id="rId21"/>
    <p:sldId id="278" r:id="rId22"/>
    <p:sldId id="273" r:id="rId23"/>
    <p:sldId id="279" r:id="rId24"/>
    <p:sldId id="280" r:id="rId25"/>
    <p:sldId id="281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01"/>
    <p:restoredTop sz="94625"/>
  </p:normalViewPr>
  <p:slideViewPr>
    <p:cSldViewPr snapToGrid="0" snapToObjects="1">
      <p:cViewPr varScale="1">
        <p:scale>
          <a:sx n="110" d="100"/>
          <a:sy n="110" d="100"/>
        </p:scale>
        <p:origin x="176" y="4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ED9F73-CA65-C447-8FEC-E4EA940D5EF2}" type="datetimeFigureOut">
              <a:rPr lang="en-US" smtClean="0"/>
              <a:t>7/9/18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D0D13D-00B8-734A-B953-1A6BF45AF8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2532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D0D13D-00B8-734A-B953-1A6BF45AF8F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8346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D0D13D-00B8-734A-B953-1A6BF45AF8F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5427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D0D13D-00B8-734A-B953-1A6BF45AF8F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1259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28508-F7E3-6B4F-87EE-A477B91C1966}" type="datetimeFigureOut">
              <a:rPr lang="en-US" smtClean="0"/>
              <a:t>7/9/18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68931-0A2F-A74D-86CF-854106A86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0672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28508-F7E3-6B4F-87EE-A477B91C1966}" type="datetimeFigureOut">
              <a:rPr lang="en-US" smtClean="0"/>
              <a:t>7/9/18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68931-0A2F-A74D-86CF-854106A86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6630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28508-F7E3-6B4F-87EE-A477B91C1966}" type="datetimeFigureOut">
              <a:rPr lang="en-US" smtClean="0"/>
              <a:t>7/9/18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68931-0A2F-A74D-86CF-854106A86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3416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28508-F7E3-6B4F-87EE-A477B91C1966}" type="datetimeFigureOut">
              <a:rPr lang="en-US" smtClean="0"/>
              <a:t>7/9/18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68931-0A2F-A74D-86CF-854106A86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8228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28508-F7E3-6B4F-87EE-A477B91C1966}" type="datetimeFigureOut">
              <a:rPr lang="en-US" smtClean="0"/>
              <a:t>7/9/18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68931-0A2F-A74D-86CF-854106A86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1506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28508-F7E3-6B4F-87EE-A477B91C1966}" type="datetimeFigureOut">
              <a:rPr lang="en-US" smtClean="0"/>
              <a:t>7/9/18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68931-0A2F-A74D-86CF-854106A86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7275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28508-F7E3-6B4F-87EE-A477B91C1966}" type="datetimeFigureOut">
              <a:rPr lang="en-US" smtClean="0"/>
              <a:t>7/9/18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68931-0A2F-A74D-86CF-854106A86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7796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28508-F7E3-6B4F-87EE-A477B91C1966}" type="datetimeFigureOut">
              <a:rPr lang="en-US" smtClean="0"/>
              <a:t>7/9/18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68931-0A2F-A74D-86CF-854106A86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0037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28508-F7E3-6B4F-87EE-A477B91C1966}" type="datetimeFigureOut">
              <a:rPr lang="en-US" smtClean="0"/>
              <a:t>7/9/18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68931-0A2F-A74D-86CF-854106A86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35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28508-F7E3-6B4F-87EE-A477B91C1966}" type="datetimeFigureOut">
              <a:rPr lang="en-US" smtClean="0"/>
              <a:t>7/9/18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68931-0A2F-A74D-86CF-854106A86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7926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28508-F7E3-6B4F-87EE-A477B91C1966}" type="datetimeFigureOut">
              <a:rPr lang="en-US" smtClean="0"/>
              <a:t>7/9/18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68931-0A2F-A74D-86CF-854106A86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7827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228508-F7E3-6B4F-87EE-A477B91C1966}" type="datetimeFigureOut">
              <a:rPr lang="en-US" smtClean="0"/>
              <a:t>7/9/18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B68931-0A2F-A74D-86CF-854106A86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296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33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36.png"/><Relationship Id="rId4" Type="http://schemas.openxmlformats.org/officeDocument/2006/relationships/image" Target="../media/image2.png"/><Relationship Id="rId9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image" Target="../media/image43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tiff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tiff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" Type="http://schemas.openxmlformats.org/officeDocument/2006/relationships/image" Target="../media/image48.tiff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19" Type="http://schemas.openxmlformats.org/officeDocument/2006/relationships/image" Target="../media/image17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" Type="http://schemas.openxmlformats.org/officeDocument/2006/relationships/image" Target="../media/image26.png"/><Relationship Id="rId16" Type="http://schemas.openxmlformats.org/officeDocument/2006/relationships/image" Target="../media/image14.png"/><Relationship Id="rId20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19" Type="http://schemas.openxmlformats.org/officeDocument/2006/relationships/image" Target="../media/image17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0.png"/><Relationship Id="rId18" Type="http://schemas.openxmlformats.org/officeDocument/2006/relationships/image" Target="../media/image15.png"/><Relationship Id="rId3" Type="http://schemas.openxmlformats.org/officeDocument/2006/relationships/image" Target="../media/image26.png"/><Relationship Id="rId21" Type="http://schemas.openxmlformats.org/officeDocument/2006/relationships/image" Target="../media/image18.png"/><Relationship Id="rId7" Type="http://schemas.openxmlformats.org/officeDocument/2006/relationships/image" Target="../media/image4.png"/><Relationship Id="rId12" Type="http://schemas.openxmlformats.org/officeDocument/2006/relationships/image" Target="../media/image9.png"/><Relationship Id="rId17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3.png"/><Relationship Id="rId20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8.png"/><Relationship Id="rId5" Type="http://schemas.openxmlformats.org/officeDocument/2006/relationships/image" Target="../media/image2.png"/><Relationship Id="rId15" Type="http://schemas.openxmlformats.org/officeDocument/2006/relationships/image" Target="../media/image12.png"/><Relationship Id="rId23" Type="http://schemas.openxmlformats.org/officeDocument/2006/relationships/image" Target="../media/image19.png"/><Relationship Id="rId10" Type="http://schemas.openxmlformats.org/officeDocument/2006/relationships/image" Target="../media/image7.png"/><Relationship Id="rId19" Type="http://schemas.openxmlformats.org/officeDocument/2006/relationships/image" Target="../media/image16.png"/><Relationship Id="rId4" Type="http://schemas.openxmlformats.org/officeDocument/2006/relationships/image" Target="../media/image1.png"/><Relationship Id="rId9" Type="http://schemas.openxmlformats.org/officeDocument/2006/relationships/image" Target="../media/image6.png"/><Relationship Id="rId14" Type="http://schemas.openxmlformats.org/officeDocument/2006/relationships/image" Target="../media/image11.png"/><Relationship Id="rId22" Type="http://schemas.openxmlformats.org/officeDocument/2006/relationships/image" Target="../media/image2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3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8" name="Picture 2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57200"/>
            <a:ext cx="736600" cy="73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7" name="Picture 2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611" y="457200"/>
            <a:ext cx="736600" cy="73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9222" y="457200"/>
            <a:ext cx="736600" cy="73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5" name="Picture 2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8210" y="457200"/>
            <a:ext cx="736600" cy="73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3595" y="457200"/>
            <a:ext cx="736600" cy="73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3" name="Picture 2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8980" y="457200"/>
            <a:ext cx="736600" cy="73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30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6420" y="457200"/>
            <a:ext cx="736600" cy="73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1" name="Picture 31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9712" y="457200"/>
            <a:ext cx="736600" cy="73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3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7564" y="481263"/>
            <a:ext cx="736600" cy="73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9" name="Picture 33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5416" y="481263"/>
            <a:ext cx="736600" cy="73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34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5437" y="457200"/>
            <a:ext cx="736600" cy="73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7" name="Picture 35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73200"/>
            <a:ext cx="736600" cy="73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39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611" y="1473200"/>
            <a:ext cx="736600" cy="73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5" name="Picture 40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9222" y="1512637"/>
            <a:ext cx="736600" cy="73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38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8210" y="1512637"/>
            <a:ext cx="736600" cy="73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41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198" y="1469190"/>
            <a:ext cx="736600" cy="73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26"/>
          <p:cNvSpPr>
            <a:spLocks noChangeArrowheads="1"/>
          </p:cNvSpPr>
          <p:nvPr/>
        </p:nvSpPr>
        <p:spPr bwMode="auto">
          <a:xfrm>
            <a:off x="0" y="122428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032" name="Picture 42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8980" y="1512637"/>
            <a:ext cx="736600" cy="73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43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9709" y="1512637"/>
            <a:ext cx="736600" cy="73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44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9712" y="1562100"/>
            <a:ext cx="736600" cy="73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45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0116" y="1516647"/>
            <a:ext cx="736600" cy="73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6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5416" y="1469190"/>
            <a:ext cx="736600" cy="73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47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8498" y="1469190"/>
            <a:ext cx="736600" cy="73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48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38400"/>
            <a:ext cx="736600" cy="73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" name="Picture 49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611" y="2422358"/>
            <a:ext cx="736600" cy="73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27"/>
          <p:cNvSpPr>
            <a:spLocks noChangeArrowheads="1"/>
          </p:cNvSpPr>
          <p:nvPr/>
        </p:nvSpPr>
        <p:spPr bwMode="auto">
          <a:xfrm>
            <a:off x="-1769984" y="166624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3769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944" y="0"/>
            <a:ext cx="10800111" cy="6858000"/>
          </a:xfrm>
          <a:prstGeom prst="rect">
            <a:avLst/>
          </a:prstGeom>
        </p:spPr>
      </p:pic>
      <p:pic>
        <p:nvPicPr>
          <p:cNvPr id="3" name="Picture 2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19" y="2852529"/>
            <a:ext cx="478183" cy="478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7055" y="1053545"/>
            <a:ext cx="478183" cy="478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6660" y="1460498"/>
            <a:ext cx="478183" cy="478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6659" y="2613437"/>
            <a:ext cx="478183" cy="478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610" y="4205355"/>
            <a:ext cx="487918" cy="487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50568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162" y="547687"/>
            <a:ext cx="11115675" cy="5762625"/>
          </a:xfrm>
          <a:prstGeom prst="rect">
            <a:avLst/>
          </a:prstGeom>
        </p:spPr>
      </p:pic>
      <p:pic>
        <p:nvPicPr>
          <p:cNvPr id="3" name="Picture 2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162" y="3333749"/>
            <a:ext cx="515556" cy="515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5605" y="1685925"/>
            <a:ext cx="515556" cy="515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28472" y="2066925"/>
            <a:ext cx="515556" cy="515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6260" y="3486752"/>
            <a:ext cx="515556" cy="515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2370" y="1447800"/>
            <a:ext cx="515556" cy="515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9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2971" y="4899135"/>
            <a:ext cx="515556" cy="515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44728" y="592028"/>
            <a:ext cx="2331720" cy="31760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78087" y="446032"/>
            <a:ext cx="207645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6026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4615" y="0"/>
            <a:ext cx="48827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2462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1362" y="762000"/>
            <a:ext cx="5629275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2168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8412" y="700087"/>
            <a:ext cx="7115175" cy="5457825"/>
          </a:xfrm>
          <a:prstGeom prst="rect">
            <a:avLst/>
          </a:prstGeom>
        </p:spPr>
      </p:pic>
      <p:pic>
        <p:nvPicPr>
          <p:cNvPr id="3" name="Picture 2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1724" y="3545840"/>
            <a:ext cx="515556" cy="515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2531" y="4175760"/>
            <a:ext cx="515556" cy="515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2531" y="4700523"/>
            <a:ext cx="515556" cy="515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1170" y="4492592"/>
            <a:ext cx="515556" cy="515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45143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2225" y="1104900"/>
            <a:ext cx="7067550" cy="4648200"/>
          </a:xfrm>
          <a:prstGeom prst="rect">
            <a:avLst/>
          </a:prstGeom>
        </p:spPr>
      </p:pic>
      <p:pic>
        <p:nvPicPr>
          <p:cNvPr id="3" name="Picture 2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3644" y="3977036"/>
            <a:ext cx="515556" cy="515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2531" y="4433538"/>
            <a:ext cx="515556" cy="515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2531" y="5096763"/>
            <a:ext cx="515556" cy="515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3375" y="4949094"/>
            <a:ext cx="515556" cy="515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92081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8155" y="0"/>
            <a:ext cx="93756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063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AA2B9EF-7263-4291-9CC8-C1F6E1B835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9480" y="0"/>
            <a:ext cx="7073039" cy="6858000"/>
          </a:xfrm>
          <a:prstGeom prst="rect">
            <a:avLst/>
          </a:prstGeom>
        </p:spPr>
      </p:pic>
      <p:pic>
        <p:nvPicPr>
          <p:cNvPr id="3" name="Picture 24">
            <a:extLst>
              <a:ext uri="{FF2B5EF4-FFF2-40B4-BE49-F238E27FC236}">
                <a16:creationId xmlns:a16="http://schemas.microsoft.com/office/drawing/2014/main" id="{DB7B658F-61EF-445A-A20D-7354D5B6C3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5160" y="1120588"/>
            <a:ext cx="548640" cy="548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5">
            <a:extLst>
              <a:ext uri="{FF2B5EF4-FFF2-40B4-BE49-F238E27FC236}">
                <a16:creationId xmlns:a16="http://schemas.microsoft.com/office/drawing/2014/main" id="{269668D6-685D-4DB2-804C-C2CC57313C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5160" y="2880360"/>
            <a:ext cx="548640" cy="548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6">
            <a:extLst>
              <a:ext uri="{FF2B5EF4-FFF2-40B4-BE49-F238E27FC236}">
                <a16:creationId xmlns:a16="http://schemas.microsoft.com/office/drawing/2014/main" id="{60646D1F-2D34-4A1B-B386-1A0E602601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5160" y="4462631"/>
            <a:ext cx="548640" cy="548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7">
            <a:extLst>
              <a:ext uri="{FF2B5EF4-FFF2-40B4-BE49-F238E27FC236}">
                <a16:creationId xmlns:a16="http://schemas.microsoft.com/office/drawing/2014/main" id="{AD795F7B-6094-447C-A819-37069DD4BB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8980" y="5405718"/>
            <a:ext cx="548640" cy="548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8">
            <a:extLst>
              <a:ext uri="{FF2B5EF4-FFF2-40B4-BE49-F238E27FC236}">
                <a16:creationId xmlns:a16="http://schemas.microsoft.com/office/drawing/2014/main" id="{FD5BE06F-1D05-49F6-BA09-EC818F94EC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7359" y="731520"/>
            <a:ext cx="548640" cy="548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9">
            <a:extLst>
              <a:ext uri="{FF2B5EF4-FFF2-40B4-BE49-F238E27FC236}">
                <a16:creationId xmlns:a16="http://schemas.microsoft.com/office/drawing/2014/main" id="{8B888FE2-F46B-46C0-B7CB-FCA8ACCCD1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7550" y="2178424"/>
            <a:ext cx="548640" cy="548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0">
            <a:extLst>
              <a:ext uri="{FF2B5EF4-FFF2-40B4-BE49-F238E27FC236}">
                <a16:creationId xmlns:a16="http://schemas.microsoft.com/office/drawing/2014/main" id="{76B936F2-4BC5-48DF-9FBA-06737FE3E6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8255" y="3567953"/>
            <a:ext cx="548640" cy="548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1">
            <a:extLst>
              <a:ext uri="{FF2B5EF4-FFF2-40B4-BE49-F238E27FC236}">
                <a16:creationId xmlns:a16="http://schemas.microsoft.com/office/drawing/2014/main" id="{4821C78D-7560-429F-8677-09E101C13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8352" y="330064"/>
            <a:ext cx="548640" cy="548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82395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7EA290E-FF53-134C-909B-4B11386E26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6192" y="0"/>
            <a:ext cx="7719616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BCA5749-7E15-BB4A-9B10-8DD56DB57574}"/>
              </a:ext>
            </a:extLst>
          </p:cNvPr>
          <p:cNvSpPr/>
          <p:nvPr/>
        </p:nvSpPr>
        <p:spPr>
          <a:xfrm>
            <a:off x="5399314" y="1036320"/>
            <a:ext cx="2908663" cy="2873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24">
            <a:extLst>
              <a:ext uri="{FF2B5EF4-FFF2-40B4-BE49-F238E27FC236}">
                <a16:creationId xmlns:a16="http://schemas.microsoft.com/office/drawing/2014/main" id="{39757558-4A7C-EC46-9DEB-C8B788BD0B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8010" y="884399"/>
            <a:ext cx="736600" cy="73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5">
            <a:extLst>
              <a:ext uri="{FF2B5EF4-FFF2-40B4-BE49-F238E27FC236}">
                <a16:creationId xmlns:a16="http://schemas.microsoft.com/office/drawing/2014/main" id="{A32A9F3B-3E9E-0240-A590-03F1E89EDC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8010" y="1685836"/>
            <a:ext cx="736600" cy="73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6">
            <a:extLst>
              <a:ext uri="{FF2B5EF4-FFF2-40B4-BE49-F238E27FC236}">
                <a16:creationId xmlns:a16="http://schemas.microsoft.com/office/drawing/2014/main" id="{8EF3AE4A-8550-5D49-BEA5-EA4B052A1E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8010" y="2817224"/>
            <a:ext cx="736600" cy="73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7">
            <a:extLst>
              <a:ext uri="{FF2B5EF4-FFF2-40B4-BE49-F238E27FC236}">
                <a16:creationId xmlns:a16="http://schemas.microsoft.com/office/drawing/2014/main" id="{CAE4A21E-8EB1-5F4C-A4B7-9A9F39AE39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8010" y="4315099"/>
            <a:ext cx="736600" cy="73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8">
            <a:extLst>
              <a:ext uri="{FF2B5EF4-FFF2-40B4-BE49-F238E27FC236}">
                <a16:creationId xmlns:a16="http://schemas.microsoft.com/office/drawing/2014/main" id="{D00B249C-A990-314F-8F7F-4FF7D3FBF7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8010" y="4894447"/>
            <a:ext cx="736600" cy="73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9">
            <a:extLst>
              <a:ext uri="{FF2B5EF4-FFF2-40B4-BE49-F238E27FC236}">
                <a16:creationId xmlns:a16="http://schemas.microsoft.com/office/drawing/2014/main" id="{15539E43-F8B6-D744-AE74-C3D7E397DE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2587" y="5404875"/>
            <a:ext cx="736600" cy="73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0">
            <a:extLst>
              <a:ext uri="{FF2B5EF4-FFF2-40B4-BE49-F238E27FC236}">
                <a16:creationId xmlns:a16="http://schemas.microsoft.com/office/drawing/2014/main" id="{5B999222-0953-714D-A2CD-1FA8B512E2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7369" y="5404875"/>
            <a:ext cx="736600" cy="73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16109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32A0C00-974C-D44D-B5ED-D0C49CBFC0AA}"/>
              </a:ext>
            </a:extLst>
          </p:cNvPr>
          <p:cNvGrpSpPr/>
          <p:nvPr/>
        </p:nvGrpSpPr>
        <p:grpSpPr>
          <a:xfrm>
            <a:off x="532856" y="138526"/>
            <a:ext cx="7349611" cy="6547949"/>
            <a:chOff x="532856" y="138526"/>
            <a:chExt cx="9155153" cy="8156551"/>
          </a:xfrm>
        </p:grpSpPr>
        <p:pic>
          <p:nvPicPr>
            <p:cNvPr id="2" name="Picture 1" descr="Figure 6 presents the New Measure Dialog as described in the text immediately after the figure." title="Figure 6. New Measure Dialog">
              <a:extLst>
                <a:ext uri="{FF2B5EF4-FFF2-40B4-BE49-F238E27FC236}">
                  <a16:creationId xmlns:a16="http://schemas.microsoft.com/office/drawing/2014/main" id="{9AF86A9D-13D9-5841-AD48-FCD35357DE6B}"/>
                </a:ext>
              </a:extLst>
            </p:cNvPr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532856" y="138526"/>
              <a:ext cx="9155153" cy="8156551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C30E742-C57E-2B4B-A976-8057CDA5DD5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17199" y="4376196"/>
              <a:ext cx="4214102" cy="32312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072356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2943" y="0"/>
            <a:ext cx="6306114" cy="6858000"/>
          </a:xfrm>
          <a:prstGeom prst="rect">
            <a:avLst/>
          </a:prstGeom>
        </p:spPr>
      </p:pic>
      <p:pic>
        <p:nvPicPr>
          <p:cNvPr id="5" name="Picture 2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4900" y="0"/>
            <a:ext cx="736600" cy="73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4900" y="5461000"/>
            <a:ext cx="736600" cy="73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88486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A53E2DE-F214-4747-A3A6-414BBA3F10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79" t="41270" r="1716" b="35873"/>
          <a:stretch/>
        </p:blipFill>
        <p:spPr>
          <a:xfrm>
            <a:off x="2342606" y="2830286"/>
            <a:ext cx="7480663" cy="156754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6172992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43CA20ED-B03F-1145-BE77-8EA1AE4553FF}"/>
              </a:ext>
            </a:extLst>
          </p:cNvPr>
          <p:cNvGrpSpPr/>
          <p:nvPr/>
        </p:nvGrpSpPr>
        <p:grpSpPr>
          <a:xfrm>
            <a:off x="685799" y="574040"/>
            <a:ext cx="11387517" cy="3299460"/>
            <a:chOff x="685799" y="574040"/>
            <a:chExt cx="11387517" cy="3299460"/>
          </a:xfrm>
        </p:grpSpPr>
        <p:pic>
          <p:nvPicPr>
            <p:cNvPr id="2" name="Picture 1" descr="Figure 8 presents the Value Set Options view with Profile selected, as described in the text immediately after the figure." title="Figure 8. Value Set Options - Profile">
              <a:extLst>
                <a:ext uri="{FF2B5EF4-FFF2-40B4-BE49-F238E27FC236}">
                  <a16:creationId xmlns:a16="http://schemas.microsoft.com/office/drawing/2014/main" id="{F43D9C5F-7FB3-A14B-BA5C-94118F7F11BF}"/>
                </a:ext>
              </a:extLst>
            </p:cNvPr>
            <p:cNvPicPr/>
            <p:nvPr/>
          </p:nvPicPr>
          <p:blipFill rotWithShape="1">
            <a:blip r:embed="rId2"/>
            <a:srcRect b="7503"/>
            <a:stretch/>
          </p:blipFill>
          <p:spPr bwMode="auto">
            <a:xfrm>
              <a:off x="685799" y="574040"/>
              <a:ext cx="11387517" cy="3299460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098A5E4B-5362-3D4E-A108-862F12753E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53405" y="2331496"/>
              <a:ext cx="4872419" cy="37360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64495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E013C38-98CD-F942-A1CC-617BADBBB7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09" t="40508" r="2221" b="36762"/>
          <a:stretch/>
        </p:blipFill>
        <p:spPr>
          <a:xfrm>
            <a:off x="2429691" y="2778034"/>
            <a:ext cx="7323909" cy="155883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88C430C-7DDC-AD42-85F2-1A48D346F67F}"/>
              </a:ext>
            </a:extLst>
          </p:cNvPr>
          <p:cNvSpPr/>
          <p:nvPr/>
        </p:nvSpPr>
        <p:spPr>
          <a:xfrm>
            <a:off x="5486400" y="1036320"/>
            <a:ext cx="2821577" cy="2873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2553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B2A1096-3616-6640-AA2B-761A4B7B38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6261" y="0"/>
            <a:ext cx="9299477" cy="6858000"/>
          </a:xfrm>
          <a:prstGeom prst="rect">
            <a:avLst/>
          </a:prstGeom>
        </p:spPr>
      </p:pic>
      <p:pic>
        <p:nvPicPr>
          <p:cNvPr id="3" name="Picture 24">
            <a:extLst>
              <a:ext uri="{FF2B5EF4-FFF2-40B4-BE49-F238E27FC236}">
                <a16:creationId xmlns:a16="http://schemas.microsoft.com/office/drawing/2014/main" id="{5A439A24-6B21-5945-89D5-0A7E19BADD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3689" y="768289"/>
            <a:ext cx="548640" cy="548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5">
            <a:extLst>
              <a:ext uri="{FF2B5EF4-FFF2-40B4-BE49-F238E27FC236}">
                <a16:creationId xmlns:a16="http://schemas.microsoft.com/office/drawing/2014/main" id="{5189A675-34B8-B240-995D-A9EEB379E9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9914" y="1238317"/>
            <a:ext cx="548640" cy="548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6">
            <a:extLst>
              <a:ext uri="{FF2B5EF4-FFF2-40B4-BE49-F238E27FC236}">
                <a16:creationId xmlns:a16="http://schemas.microsoft.com/office/drawing/2014/main" id="{A2214088-9B80-0E4C-A08F-54AB786C2D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1494" y="3081734"/>
            <a:ext cx="548640" cy="548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7">
            <a:extLst>
              <a:ext uri="{FF2B5EF4-FFF2-40B4-BE49-F238E27FC236}">
                <a16:creationId xmlns:a16="http://schemas.microsoft.com/office/drawing/2014/main" id="{13F437F7-53EB-3F4F-ABE5-C9B235B311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2227" y="3611300"/>
            <a:ext cx="548640" cy="548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8">
            <a:extLst>
              <a:ext uri="{FF2B5EF4-FFF2-40B4-BE49-F238E27FC236}">
                <a16:creationId xmlns:a16="http://schemas.microsoft.com/office/drawing/2014/main" id="{50CDA98C-EA67-0449-A123-15EC2E1F7A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198" y="4357870"/>
            <a:ext cx="548640" cy="548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9">
            <a:extLst>
              <a:ext uri="{FF2B5EF4-FFF2-40B4-BE49-F238E27FC236}">
                <a16:creationId xmlns:a16="http://schemas.microsoft.com/office/drawing/2014/main" id="{049B4DB0-103A-144C-9A17-A06C003F34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4753" y="5249119"/>
            <a:ext cx="548640" cy="548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0">
            <a:extLst>
              <a:ext uri="{FF2B5EF4-FFF2-40B4-BE49-F238E27FC236}">
                <a16:creationId xmlns:a16="http://schemas.microsoft.com/office/drawing/2014/main" id="{E4B44E17-E1AE-2A45-82D7-6FC2B87C7E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7291" y="1231912"/>
            <a:ext cx="548640" cy="548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1">
            <a:extLst>
              <a:ext uri="{FF2B5EF4-FFF2-40B4-BE49-F238E27FC236}">
                <a16:creationId xmlns:a16="http://schemas.microsoft.com/office/drawing/2014/main" id="{F5FCD252-C2E0-014C-933B-DF6BEF9104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9639" y="1765143"/>
            <a:ext cx="548640" cy="548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32">
            <a:extLst>
              <a:ext uri="{FF2B5EF4-FFF2-40B4-BE49-F238E27FC236}">
                <a16:creationId xmlns:a16="http://schemas.microsoft.com/office/drawing/2014/main" id="{A9AAC6A1-E0C2-104D-813D-9C7B0BAC9F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6776" y="2063592"/>
            <a:ext cx="548640" cy="548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33">
            <a:extLst>
              <a:ext uri="{FF2B5EF4-FFF2-40B4-BE49-F238E27FC236}">
                <a16:creationId xmlns:a16="http://schemas.microsoft.com/office/drawing/2014/main" id="{B1EEBF43-12F6-2940-B8C8-B89605A962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9639" y="2489109"/>
            <a:ext cx="548640" cy="548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34">
            <a:extLst>
              <a:ext uri="{FF2B5EF4-FFF2-40B4-BE49-F238E27FC236}">
                <a16:creationId xmlns:a16="http://schemas.microsoft.com/office/drawing/2014/main" id="{E35F0C5A-E7E4-5444-A533-9BE1BA36DE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7066" y="1793631"/>
            <a:ext cx="548640" cy="548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35">
            <a:extLst>
              <a:ext uri="{FF2B5EF4-FFF2-40B4-BE49-F238E27FC236}">
                <a16:creationId xmlns:a16="http://schemas.microsoft.com/office/drawing/2014/main" id="{6238E867-9587-844B-8262-10B68F8570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4902" y="3231957"/>
            <a:ext cx="548640" cy="548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39">
            <a:extLst>
              <a:ext uri="{FF2B5EF4-FFF2-40B4-BE49-F238E27FC236}">
                <a16:creationId xmlns:a16="http://schemas.microsoft.com/office/drawing/2014/main" id="{AEE24E8D-08C4-4D4E-9B9D-2CF99EAF63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3780" y="3879836"/>
            <a:ext cx="548640" cy="548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0">
            <a:extLst>
              <a:ext uri="{FF2B5EF4-FFF2-40B4-BE49-F238E27FC236}">
                <a16:creationId xmlns:a16="http://schemas.microsoft.com/office/drawing/2014/main" id="{C6307818-1F2F-B141-906A-2B22856B94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3164" y="4154156"/>
            <a:ext cx="548640" cy="548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38">
            <a:extLst>
              <a:ext uri="{FF2B5EF4-FFF2-40B4-BE49-F238E27FC236}">
                <a16:creationId xmlns:a16="http://schemas.microsoft.com/office/drawing/2014/main" id="{5BF55C0D-CBD1-9F44-A4DF-0A7CCB96CB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0860" y="4154156"/>
            <a:ext cx="548640" cy="548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1">
            <a:extLst>
              <a:ext uri="{FF2B5EF4-FFF2-40B4-BE49-F238E27FC236}">
                <a16:creationId xmlns:a16="http://schemas.microsoft.com/office/drawing/2014/main" id="{2F827C60-CC6E-774F-89A4-49E7FEC125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7066" y="3879836"/>
            <a:ext cx="548640" cy="548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2">
            <a:extLst>
              <a:ext uri="{FF2B5EF4-FFF2-40B4-BE49-F238E27FC236}">
                <a16:creationId xmlns:a16="http://schemas.microsoft.com/office/drawing/2014/main" id="{18185342-A54E-CB49-AEA2-DBC230F607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9369" y="6198193"/>
            <a:ext cx="548640" cy="548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93699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702EBD2-6420-E141-ACD6-ACC6413F56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06500"/>
            <a:ext cx="12192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0121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DA83627-9D77-1141-A45F-69C6AC25E6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0251" y="0"/>
            <a:ext cx="8071498" cy="6858000"/>
          </a:xfrm>
          <a:prstGeom prst="rect">
            <a:avLst/>
          </a:prstGeom>
        </p:spPr>
      </p:pic>
      <p:pic>
        <p:nvPicPr>
          <p:cNvPr id="3" name="Picture 24">
            <a:extLst>
              <a:ext uri="{FF2B5EF4-FFF2-40B4-BE49-F238E27FC236}">
                <a16:creationId xmlns:a16="http://schemas.microsoft.com/office/drawing/2014/main" id="{05D6DCFE-F832-5E45-9174-45023CBE55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9108" y="81024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5">
            <a:extLst>
              <a:ext uri="{FF2B5EF4-FFF2-40B4-BE49-F238E27FC236}">
                <a16:creationId xmlns:a16="http://schemas.microsoft.com/office/drawing/2014/main" id="{2B697817-81B9-004C-881E-E11E522993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5853" y="312518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6">
            <a:extLst>
              <a:ext uri="{FF2B5EF4-FFF2-40B4-BE49-F238E27FC236}">
                <a16:creationId xmlns:a16="http://schemas.microsoft.com/office/drawing/2014/main" id="{F9A8DA58-5A7B-E342-9774-2C3E969432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252" y="2019782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7">
            <a:extLst>
              <a:ext uri="{FF2B5EF4-FFF2-40B4-BE49-F238E27FC236}">
                <a16:creationId xmlns:a16="http://schemas.microsoft.com/office/drawing/2014/main" id="{D4320CE6-8CCE-944C-B2A0-22C76D7061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5853" y="2248382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8">
            <a:extLst>
              <a:ext uri="{FF2B5EF4-FFF2-40B4-BE49-F238E27FC236}">
                <a16:creationId xmlns:a16="http://schemas.microsoft.com/office/drawing/2014/main" id="{EC2968E2-6C9B-1B4E-A092-92DE5211A6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791" y="2248382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9">
            <a:extLst>
              <a:ext uri="{FF2B5EF4-FFF2-40B4-BE49-F238E27FC236}">
                <a16:creationId xmlns:a16="http://schemas.microsoft.com/office/drawing/2014/main" id="{A5F16DF1-4CE5-EE46-A02C-6BC62BB58F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3157" y="3009418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0">
            <a:extLst>
              <a:ext uri="{FF2B5EF4-FFF2-40B4-BE49-F238E27FC236}">
                <a16:creationId xmlns:a16="http://schemas.microsoft.com/office/drawing/2014/main" id="{CA5E221D-ADBA-0B4C-8688-31451C93DA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5966" y="4544509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1">
            <a:extLst>
              <a:ext uri="{FF2B5EF4-FFF2-40B4-BE49-F238E27FC236}">
                <a16:creationId xmlns:a16="http://schemas.microsoft.com/office/drawing/2014/main" id="{8AEECFF3-F66F-384D-B1DA-35C07DA873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5983" y="4832428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32">
            <a:extLst>
              <a:ext uri="{FF2B5EF4-FFF2-40B4-BE49-F238E27FC236}">
                <a16:creationId xmlns:a16="http://schemas.microsoft.com/office/drawing/2014/main" id="{220E5C29-D89D-AA4D-A98C-A6735EED42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7772" y="6314904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33">
            <a:extLst>
              <a:ext uri="{FF2B5EF4-FFF2-40B4-BE49-F238E27FC236}">
                <a16:creationId xmlns:a16="http://schemas.microsoft.com/office/drawing/2014/main" id="{7F66834E-EB2E-D44E-B02E-A516E4B9D4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2560" y="6314904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34">
            <a:extLst>
              <a:ext uri="{FF2B5EF4-FFF2-40B4-BE49-F238E27FC236}">
                <a16:creationId xmlns:a16="http://schemas.microsoft.com/office/drawing/2014/main" id="{335CAD67-C214-A142-BA3E-DD85F56779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5777" y="737888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64358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393" y="0"/>
            <a:ext cx="10915214" cy="6858000"/>
          </a:xfrm>
          <a:prstGeom prst="rect">
            <a:avLst/>
          </a:prstGeom>
        </p:spPr>
      </p:pic>
      <p:pic>
        <p:nvPicPr>
          <p:cNvPr id="3" name="Picture 2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8378" y="1217863"/>
            <a:ext cx="512956" cy="512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3036" y="1730819"/>
            <a:ext cx="512956" cy="512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1027" y="3301380"/>
            <a:ext cx="512956" cy="512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4361" y="3859560"/>
            <a:ext cx="512956" cy="512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4589" y="4417740"/>
            <a:ext cx="512956" cy="512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9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0709" y="5810405"/>
            <a:ext cx="512956" cy="512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0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8372" y="1730819"/>
            <a:ext cx="512956" cy="512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1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7771" y="2342376"/>
            <a:ext cx="512956" cy="512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32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0689" y="2678673"/>
            <a:ext cx="512956" cy="512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33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7771" y="3257395"/>
            <a:ext cx="512956" cy="512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34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68891" y="2598854"/>
            <a:ext cx="512956" cy="512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35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1318" y="4083001"/>
            <a:ext cx="546409" cy="546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39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8865" y="4830132"/>
            <a:ext cx="546409" cy="546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0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3047" y="5159501"/>
            <a:ext cx="546409" cy="546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38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0387" y="5159501"/>
            <a:ext cx="546409" cy="546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1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9871" y="5082600"/>
            <a:ext cx="546409" cy="546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2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4280" y="792927"/>
            <a:ext cx="546409" cy="546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3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6796" y="820918"/>
            <a:ext cx="518418" cy="518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98111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393" y="0"/>
            <a:ext cx="10915214" cy="6858000"/>
          </a:xfrm>
          <a:prstGeom prst="rect">
            <a:avLst/>
          </a:prstGeom>
        </p:spPr>
      </p:pic>
      <p:pic>
        <p:nvPicPr>
          <p:cNvPr id="3" name="Picture 2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8378" y="1217863"/>
            <a:ext cx="512956" cy="512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3036" y="1730819"/>
            <a:ext cx="512956" cy="512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1027" y="3301380"/>
            <a:ext cx="512956" cy="512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4361" y="3859560"/>
            <a:ext cx="512956" cy="512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4589" y="4417740"/>
            <a:ext cx="512956" cy="512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9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0709" y="5810405"/>
            <a:ext cx="512956" cy="512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0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8372" y="1730819"/>
            <a:ext cx="512956" cy="512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1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7771" y="2342376"/>
            <a:ext cx="512956" cy="512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32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0689" y="2678673"/>
            <a:ext cx="512956" cy="512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33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7771" y="3257395"/>
            <a:ext cx="512956" cy="512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34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68891" y="2598854"/>
            <a:ext cx="512956" cy="512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35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1318" y="4083001"/>
            <a:ext cx="515556" cy="515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39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8865" y="4830132"/>
            <a:ext cx="515556" cy="515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0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3047" y="5159501"/>
            <a:ext cx="515556" cy="515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38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0387" y="5159501"/>
            <a:ext cx="515556" cy="515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1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9871" y="5082600"/>
            <a:ext cx="515556" cy="515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2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4280" y="792927"/>
            <a:ext cx="515556" cy="515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3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6796" y="820918"/>
            <a:ext cx="518418" cy="518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8697629" y="3819268"/>
            <a:ext cx="1801368" cy="219178"/>
          </a:xfrm>
          <a:prstGeom prst="rect">
            <a:avLst/>
          </a:prstGeom>
        </p:spPr>
      </p:pic>
      <p:pic>
        <p:nvPicPr>
          <p:cNvPr id="22" name="Picture 44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1935" y="3528406"/>
            <a:ext cx="515556" cy="515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97054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gure 9 depicts the UI elements in the Measure View page in Bonnie as described in the text immediately preceding the figure." title="Figure 9: Measure View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3968" y="0"/>
            <a:ext cx="9538032" cy="685800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3" name="TextBox 2"/>
          <p:cNvSpPr txBox="1"/>
          <p:nvPr/>
        </p:nvSpPr>
        <p:spPr>
          <a:xfrm>
            <a:off x="235132" y="352697"/>
            <a:ext cx="222068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is the version of “Figure 10. Measure View” that included Measure History, it is I assume a mocked-up image, as the Measure History branch doesn’t currently include patient dashboard, and the 508 button was moved into the </a:t>
            </a:r>
            <a:r>
              <a:rPr lang="en-US"/>
              <a:t>dashboard itself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48476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6650" y="57150"/>
            <a:ext cx="9918700" cy="6743700"/>
          </a:xfrm>
          <a:prstGeom prst="rect">
            <a:avLst/>
          </a:prstGeom>
        </p:spPr>
      </p:pic>
      <p:pic>
        <p:nvPicPr>
          <p:cNvPr id="3" name="Picture 2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167" y="57150"/>
            <a:ext cx="736600" cy="73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167" y="3824869"/>
            <a:ext cx="736600" cy="73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09868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434" y="0"/>
            <a:ext cx="11137132" cy="6858000"/>
          </a:xfrm>
          <a:prstGeom prst="rect">
            <a:avLst/>
          </a:prstGeom>
        </p:spPr>
      </p:pic>
      <p:pic>
        <p:nvPicPr>
          <p:cNvPr id="3" name="Picture 2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1207" y="994837"/>
            <a:ext cx="446049" cy="446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75" y="1440886"/>
            <a:ext cx="446049" cy="446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310" y="2009598"/>
            <a:ext cx="446049" cy="446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7352" y="1886935"/>
            <a:ext cx="446049" cy="446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834" y="4338443"/>
            <a:ext cx="446049" cy="446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9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8865" y="4338443"/>
            <a:ext cx="446049" cy="446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0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0102" y="4661828"/>
            <a:ext cx="446049" cy="446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1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3" y="4661828"/>
            <a:ext cx="446049" cy="446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32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4180" y="994836"/>
            <a:ext cx="446049" cy="446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33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99641" y="994835"/>
            <a:ext cx="446049" cy="446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34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0685" y="1833558"/>
            <a:ext cx="446049" cy="446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35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86360" y="2249237"/>
            <a:ext cx="470210" cy="470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54709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375" y="149087"/>
            <a:ext cx="10454640" cy="6858000"/>
          </a:xfrm>
          <a:prstGeom prst="rect">
            <a:avLst/>
          </a:prstGeom>
        </p:spPr>
      </p:pic>
      <p:pic>
        <p:nvPicPr>
          <p:cNvPr id="6" name="Picture 2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7322" y="2633869"/>
            <a:ext cx="488122" cy="488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5188" y="3578087"/>
            <a:ext cx="488122" cy="488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3752" y="3867426"/>
            <a:ext cx="488122" cy="488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7834" y="4196521"/>
            <a:ext cx="488122" cy="488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743" y="5362712"/>
            <a:ext cx="488122" cy="488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57362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4632" y="0"/>
            <a:ext cx="9782735" cy="6858000"/>
          </a:xfrm>
          <a:prstGeom prst="rect">
            <a:avLst/>
          </a:prstGeom>
        </p:spPr>
      </p:pic>
      <p:pic>
        <p:nvPicPr>
          <p:cNvPr id="4" name="Picture 2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6685" y="576469"/>
            <a:ext cx="477078" cy="477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0240" y="810039"/>
            <a:ext cx="477078" cy="477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6385" y="1128090"/>
            <a:ext cx="477078" cy="477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3171" y="2295939"/>
            <a:ext cx="477078" cy="477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8695" y="2534478"/>
            <a:ext cx="477078" cy="477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9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3171" y="2773017"/>
            <a:ext cx="477078" cy="477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0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4534" y="665922"/>
            <a:ext cx="477078" cy="477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31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4534" y="1113182"/>
            <a:ext cx="477078" cy="477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32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6408" y="-453015"/>
            <a:ext cx="477078" cy="477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33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4260" y="-453015"/>
            <a:ext cx="477078" cy="477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34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4281" y="-477078"/>
            <a:ext cx="477078" cy="477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3505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3614</TotalTime>
  <Words>49</Words>
  <Application>Microsoft Macintosh PowerPoint</Application>
  <PresentationFormat>Widescreen</PresentationFormat>
  <Paragraphs>4</Paragraphs>
  <Slides>25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DeYoung, Lizzie</dc:creator>
  <cp:lastModifiedBy>Cole Springate-Combs</cp:lastModifiedBy>
  <cp:revision>35</cp:revision>
  <dcterms:created xsi:type="dcterms:W3CDTF">2016-10-17T15:01:25Z</dcterms:created>
  <dcterms:modified xsi:type="dcterms:W3CDTF">2018-07-10T14:03:45Z</dcterms:modified>
</cp:coreProperties>
</file>